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11CDC-2516-45A6-8E05-2576715BB425}" v="1308" dt="2022-10-10T08:06:42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10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Handig rekenen met nullen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Vermenigvuldigen met 10, 100, 1000, </a:t>
            </a:r>
            <a:r>
              <a:rPr lang="nl-NL" dirty="0" err="1"/>
              <a:t>enz</a:t>
            </a:r>
            <a:endParaRPr lang="nl-NL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2089069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Hele getallen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570304" y="2089069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Er komen nullen achter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3570304" y="2569943"/>
            <a:ext cx="121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x 10 =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2361505-27B4-4517-80D6-52E9D296217A}"/>
              </a:ext>
            </a:extLst>
          </p:cNvPr>
          <p:cNvSpPr txBox="1"/>
          <p:nvPr/>
        </p:nvSpPr>
        <p:spPr>
          <a:xfrm>
            <a:off x="4785064" y="256994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4E8241-45B8-431F-BF3F-B7E1879AFD82}"/>
              </a:ext>
            </a:extLst>
          </p:cNvPr>
          <p:cNvSpPr txBox="1"/>
          <p:nvPr/>
        </p:nvSpPr>
        <p:spPr>
          <a:xfrm>
            <a:off x="3570303" y="2960331"/>
            <a:ext cx="1356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x 100 =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74C96F-BBE0-492B-833F-647A6F8C17CC}"/>
              </a:ext>
            </a:extLst>
          </p:cNvPr>
          <p:cNvSpPr txBox="1"/>
          <p:nvPr/>
        </p:nvSpPr>
        <p:spPr>
          <a:xfrm>
            <a:off x="4813178" y="293927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2400</a:t>
            </a:r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56FF56DD-AA67-49E4-AB49-E7860C5AC5E3}"/>
              </a:ext>
            </a:extLst>
          </p:cNvPr>
          <p:cNvSpPr txBox="1">
            <a:spLocks/>
          </p:cNvSpPr>
          <p:nvPr/>
        </p:nvSpPr>
        <p:spPr>
          <a:xfrm>
            <a:off x="609600" y="3944958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Kommagetallen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83AA5A8-314A-43DD-848F-56FAEDAEC9CF}"/>
              </a:ext>
            </a:extLst>
          </p:cNvPr>
          <p:cNvSpPr txBox="1"/>
          <p:nvPr/>
        </p:nvSpPr>
        <p:spPr>
          <a:xfrm>
            <a:off x="3570303" y="4016259"/>
            <a:ext cx="485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komma schuift een plekje naar rechts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0B12117-523C-445B-93E9-2BDEA617CA62}"/>
              </a:ext>
            </a:extLst>
          </p:cNvPr>
          <p:cNvSpPr txBox="1"/>
          <p:nvPr/>
        </p:nvSpPr>
        <p:spPr>
          <a:xfrm>
            <a:off x="3570303" y="3364728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x 1000 =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9CF940-0E7E-47AF-9DED-DE8F2D962D5B}"/>
              </a:ext>
            </a:extLst>
          </p:cNvPr>
          <p:cNvSpPr txBox="1"/>
          <p:nvPr/>
        </p:nvSpPr>
        <p:spPr>
          <a:xfrm>
            <a:off x="4813178" y="3354566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24 000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A1DB87B-F466-4E22-A137-738946F062EB}"/>
              </a:ext>
            </a:extLst>
          </p:cNvPr>
          <p:cNvSpPr txBox="1"/>
          <p:nvPr/>
        </p:nvSpPr>
        <p:spPr>
          <a:xfrm>
            <a:off x="3570302" y="4630096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10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5257061" y="4626852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348,5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E4A68DD-0CEC-4E29-9034-060285D8D227}"/>
              </a:ext>
            </a:extLst>
          </p:cNvPr>
          <p:cNvSpPr txBox="1"/>
          <p:nvPr/>
        </p:nvSpPr>
        <p:spPr>
          <a:xfrm>
            <a:off x="3575481" y="5072187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100 = 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4D7966A-91D7-4C78-8C8D-EE3F31122E45}"/>
              </a:ext>
            </a:extLst>
          </p:cNvPr>
          <p:cNvSpPr txBox="1"/>
          <p:nvPr/>
        </p:nvSpPr>
        <p:spPr>
          <a:xfrm>
            <a:off x="5257061" y="5072187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3 485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7D91A7C-424F-4005-9E31-CD749AF33DE2}"/>
              </a:ext>
            </a:extLst>
          </p:cNvPr>
          <p:cNvSpPr txBox="1"/>
          <p:nvPr/>
        </p:nvSpPr>
        <p:spPr>
          <a:xfrm>
            <a:off x="3570302" y="5462575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1000 = 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346CFB5-A3E5-4543-8D8B-976B0794FB92}"/>
              </a:ext>
            </a:extLst>
          </p:cNvPr>
          <p:cNvSpPr txBox="1"/>
          <p:nvPr/>
        </p:nvSpPr>
        <p:spPr>
          <a:xfrm>
            <a:off x="5257061" y="5441519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34 850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6033672-426A-4C39-9799-B131C22F8A70}"/>
              </a:ext>
            </a:extLst>
          </p:cNvPr>
          <p:cNvSpPr txBox="1"/>
          <p:nvPr/>
        </p:nvSpPr>
        <p:spPr>
          <a:xfrm>
            <a:off x="7510508" y="236229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stapeltjes van €10 = €240,-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49DC30D-3843-43B0-BC1B-EF58DB552153}"/>
              </a:ext>
            </a:extLst>
          </p:cNvPr>
          <p:cNvSpPr txBox="1"/>
          <p:nvPr/>
        </p:nvSpPr>
        <p:spPr>
          <a:xfrm>
            <a:off x="7432089" y="4611982"/>
            <a:ext cx="398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 stapeltjes van €34,85 = €348,50</a:t>
            </a:r>
          </a:p>
        </p:txBody>
      </p:sp>
    </p:spTree>
    <p:extLst>
      <p:ext uri="{BB962C8B-B14F-4D97-AF65-F5344CB8AC3E}">
        <p14:creationId xmlns:p14="http://schemas.microsoft.com/office/powerpoint/2010/main" val="347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8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Delen door 10, 100, 1000, </a:t>
            </a:r>
            <a:r>
              <a:rPr lang="nl-NL" dirty="0" err="1"/>
              <a:t>enz</a:t>
            </a:r>
            <a:endParaRPr lang="nl-NL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2089069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Hele getallen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570304" y="2089069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Er gaan nullen af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3570303" y="2569943"/>
            <a:ext cx="1889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: 10 =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2361505-27B4-4517-80D6-52E9D296217A}"/>
              </a:ext>
            </a:extLst>
          </p:cNvPr>
          <p:cNvSpPr txBox="1"/>
          <p:nvPr/>
        </p:nvSpPr>
        <p:spPr>
          <a:xfrm>
            <a:off x="5847423" y="2568786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380 000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4E8241-45B8-431F-BF3F-B7E1879AFD82}"/>
              </a:ext>
            </a:extLst>
          </p:cNvPr>
          <p:cNvSpPr txBox="1"/>
          <p:nvPr/>
        </p:nvSpPr>
        <p:spPr>
          <a:xfrm>
            <a:off x="3570303" y="2960331"/>
            <a:ext cx="216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: 100 =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74C96F-BBE0-492B-833F-647A6F8C17CC}"/>
              </a:ext>
            </a:extLst>
          </p:cNvPr>
          <p:cNvSpPr txBox="1"/>
          <p:nvPr/>
        </p:nvSpPr>
        <p:spPr>
          <a:xfrm>
            <a:off x="5847423" y="293903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38 000</a:t>
            </a:r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56FF56DD-AA67-49E4-AB49-E7860C5AC5E3}"/>
              </a:ext>
            </a:extLst>
          </p:cNvPr>
          <p:cNvSpPr txBox="1">
            <a:spLocks/>
          </p:cNvSpPr>
          <p:nvPr/>
        </p:nvSpPr>
        <p:spPr>
          <a:xfrm>
            <a:off x="609600" y="3944958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Kommagetallen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83AA5A8-314A-43DD-848F-56FAEDAEC9CF}"/>
              </a:ext>
            </a:extLst>
          </p:cNvPr>
          <p:cNvSpPr txBox="1"/>
          <p:nvPr/>
        </p:nvSpPr>
        <p:spPr>
          <a:xfrm>
            <a:off x="3570303" y="4016259"/>
            <a:ext cx="485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komma schuift een plekje naar links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0B12117-523C-445B-93E9-2BDEA617CA62}"/>
              </a:ext>
            </a:extLst>
          </p:cNvPr>
          <p:cNvSpPr txBox="1"/>
          <p:nvPr/>
        </p:nvSpPr>
        <p:spPr>
          <a:xfrm>
            <a:off x="3570303" y="3364728"/>
            <a:ext cx="216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: 1000=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9CF940-0E7E-47AF-9DED-DE8F2D962D5B}"/>
              </a:ext>
            </a:extLst>
          </p:cNvPr>
          <p:cNvSpPr txBox="1"/>
          <p:nvPr/>
        </p:nvSpPr>
        <p:spPr>
          <a:xfrm>
            <a:off x="5847423" y="3341631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A1DB87B-F466-4E22-A137-738946F062EB}"/>
              </a:ext>
            </a:extLst>
          </p:cNvPr>
          <p:cNvSpPr txBox="1"/>
          <p:nvPr/>
        </p:nvSpPr>
        <p:spPr>
          <a:xfrm>
            <a:off x="3570302" y="4630096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10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5257061" y="4626852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3,485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E4A68DD-0CEC-4E29-9034-060285D8D227}"/>
              </a:ext>
            </a:extLst>
          </p:cNvPr>
          <p:cNvSpPr txBox="1"/>
          <p:nvPr/>
        </p:nvSpPr>
        <p:spPr>
          <a:xfrm>
            <a:off x="3575481" y="5072187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100 = 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4D7966A-91D7-4C78-8C8D-EE3F31122E45}"/>
              </a:ext>
            </a:extLst>
          </p:cNvPr>
          <p:cNvSpPr txBox="1"/>
          <p:nvPr/>
        </p:nvSpPr>
        <p:spPr>
          <a:xfrm>
            <a:off x="5257061" y="5080858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0,3485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7D91A7C-424F-4005-9E31-CD749AF33DE2}"/>
              </a:ext>
            </a:extLst>
          </p:cNvPr>
          <p:cNvSpPr txBox="1"/>
          <p:nvPr/>
        </p:nvSpPr>
        <p:spPr>
          <a:xfrm>
            <a:off x="3570302" y="5462575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1000 = 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346CFB5-A3E5-4543-8D8B-976B0794FB92}"/>
              </a:ext>
            </a:extLst>
          </p:cNvPr>
          <p:cNvSpPr txBox="1"/>
          <p:nvPr/>
        </p:nvSpPr>
        <p:spPr>
          <a:xfrm>
            <a:off x="5257061" y="5441519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0,03485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10DB850-DC23-4E0A-9CA3-660AE4229B80}"/>
              </a:ext>
            </a:extLst>
          </p:cNvPr>
          <p:cNvSpPr txBox="1"/>
          <p:nvPr/>
        </p:nvSpPr>
        <p:spPr>
          <a:xfrm>
            <a:off x="7503110" y="2245620"/>
            <a:ext cx="387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€ 3 800 000 verdelen met 10 personen </a:t>
            </a:r>
            <a:r>
              <a:rPr lang="nl-NL" dirty="0">
                <a:sym typeface="Wingdings" panose="05000000000000000000" pitchFamily="2" charset="2"/>
              </a:rPr>
              <a:t> € 380 000 p.p.</a:t>
            </a:r>
            <a:endParaRPr lang="nl-NL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B1D6E2E-32C4-44F5-B6E1-5D62AFD0BC57}"/>
              </a:ext>
            </a:extLst>
          </p:cNvPr>
          <p:cNvSpPr txBox="1"/>
          <p:nvPr/>
        </p:nvSpPr>
        <p:spPr>
          <a:xfrm>
            <a:off x="7503109" y="4397559"/>
            <a:ext cx="3870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Een touw van 34,85 meter verdelen in 10 gelijke stukken </a:t>
            </a:r>
            <a:r>
              <a:rPr lang="nl-NL" dirty="0">
                <a:sym typeface="Wingdings" panose="05000000000000000000" pitchFamily="2" charset="2"/>
              </a:rPr>
              <a:t> elk stuk is 3,485 meter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88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Vermenigvuldigen met 0,1   0,01   0,001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2089069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Hele getallen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570304" y="2089069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Er gaan nullen af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3570303" y="2569943"/>
            <a:ext cx="1889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x 0,1 10 =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2361505-27B4-4517-80D6-52E9D296217A}"/>
              </a:ext>
            </a:extLst>
          </p:cNvPr>
          <p:cNvSpPr txBox="1"/>
          <p:nvPr/>
        </p:nvSpPr>
        <p:spPr>
          <a:xfrm>
            <a:off x="5847423" y="2569706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380 000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4E8241-45B8-431F-BF3F-B7E1879AFD82}"/>
              </a:ext>
            </a:extLst>
          </p:cNvPr>
          <p:cNvSpPr txBox="1"/>
          <p:nvPr/>
        </p:nvSpPr>
        <p:spPr>
          <a:xfrm>
            <a:off x="3570303" y="2960331"/>
            <a:ext cx="216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x 0,01 =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74C96F-BBE0-492B-833F-647A6F8C17CC}"/>
              </a:ext>
            </a:extLst>
          </p:cNvPr>
          <p:cNvSpPr txBox="1"/>
          <p:nvPr/>
        </p:nvSpPr>
        <p:spPr>
          <a:xfrm>
            <a:off x="5847423" y="293903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38 000</a:t>
            </a:r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56FF56DD-AA67-49E4-AB49-E7860C5AC5E3}"/>
              </a:ext>
            </a:extLst>
          </p:cNvPr>
          <p:cNvSpPr txBox="1">
            <a:spLocks/>
          </p:cNvSpPr>
          <p:nvPr/>
        </p:nvSpPr>
        <p:spPr>
          <a:xfrm>
            <a:off x="609600" y="3944958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Kommagetallen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83AA5A8-314A-43DD-848F-56FAEDAEC9CF}"/>
              </a:ext>
            </a:extLst>
          </p:cNvPr>
          <p:cNvSpPr txBox="1"/>
          <p:nvPr/>
        </p:nvSpPr>
        <p:spPr>
          <a:xfrm>
            <a:off x="3570303" y="4016259"/>
            <a:ext cx="485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komma schuift een plekje naar links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0B12117-523C-445B-93E9-2BDEA617CA62}"/>
              </a:ext>
            </a:extLst>
          </p:cNvPr>
          <p:cNvSpPr txBox="1"/>
          <p:nvPr/>
        </p:nvSpPr>
        <p:spPr>
          <a:xfrm>
            <a:off x="3570303" y="3364728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x 0,001=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9CF940-0E7E-47AF-9DED-DE8F2D962D5B}"/>
              </a:ext>
            </a:extLst>
          </p:cNvPr>
          <p:cNvSpPr txBox="1"/>
          <p:nvPr/>
        </p:nvSpPr>
        <p:spPr>
          <a:xfrm>
            <a:off x="5847423" y="3341631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A1DB87B-F466-4E22-A137-738946F062EB}"/>
              </a:ext>
            </a:extLst>
          </p:cNvPr>
          <p:cNvSpPr txBox="1"/>
          <p:nvPr/>
        </p:nvSpPr>
        <p:spPr>
          <a:xfrm>
            <a:off x="3570302" y="4630096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0,1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5257061" y="4626852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3,485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E4A68DD-0CEC-4E29-9034-060285D8D227}"/>
              </a:ext>
            </a:extLst>
          </p:cNvPr>
          <p:cNvSpPr txBox="1"/>
          <p:nvPr/>
        </p:nvSpPr>
        <p:spPr>
          <a:xfrm>
            <a:off x="3575481" y="5072187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0,01 = 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4D7966A-91D7-4C78-8C8D-EE3F31122E45}"/>
              </a:ext>
            </a:extLst>
          </p:cNvPr>
          <p:cNvSpPr txBox="1"/>
          <p:nvPr/>
        </p:nvSpPr>
        <p:spPr>
          <a:xfrm>
            <a:off x="5257061" y="5080858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0,3485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7D91A7C-424F-4005-9E31-CD749AF33DE2}"/>
              </a:ext>
            </a:extLst>
          </p:cNvPr>
          <p:cNvSpPr txBox="1"/>
          <p:nvPr/>
        </p:nvSpPr>
        <p:spPr>
          <a:xfrm>
            <a:off x="3570302" y="5462575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x 0,001= 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346CFB5-A3E5-4543-8D8B-976B0794FB92}"/>
              </a:ext>
            </a:extLst>
          </p:cNvPr>
          <p:cNvSpPr txBox="1"/>
          <p:nvPr/>
        </p:nvSpPr>
        <p:spPr>
          <a:xfrm>
            <a:off x="5257061" y="5441519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0,03485</a:t>
            </a:r>
          </a:p>
        </p:txBody>
      </p:sp>
      <p:sp>
        <p:nvSpPr>
          <p:cNvPr id="31" name="Tijdelijke aanduiding voor inhoud 2">
            <a:extLst>
              <a:ext uri="{FF2B5EF4-FFF2-40B4-BE49-F238E27FC236}">
                <a16:creationId xmlns:a16="http://schemas.microsoft.com/office/drawing/2014/main" id="{1B77971E-1F0B-44C9-A499-F7305D5A32F8}"/>
              </a:ext>
            </a:extLst>
          </p:cNvPr>
          <p:cNvSpPr txBox="1">
            <a:spLocks/>
          </p:cNvSpPr>
          <p:nvPr/>
        </p:nvSpPr>
        <p:spPr>
          <a:xfrm>
            <a:off x="3485964" y="1275341"/>
            <a:ext cx="4938945" cy="549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>
                <a:solidFill>
                  <a:srgbClr val="FF0000"/>
                </a:solidFill>
              </a:rPr>
              <a:t>Is hetzelfde als delen door 10   100 1000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359CC78-B614-4ED5-AEAC-21B54EC558C2}"/>
              </a:ext>
            </a:extLst>
          </p:cNvPr>
          <p:cNvSpPr txBox="1"/>
          <p:nvPr/>
        </p:nvSpPr>
        <p:spPr>
          <a:xfrm>
            <a:off x="6943818" y="2122330"/>
            <a:ext cx="4455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3 800 000 x € 0,1 (10 cent) </a:t>
            </a:r>
            <a:r>
              <a:rPr lang="nl-NL" dirty="0">
                <a:sym typeface="Wingdings" panose="05000000000000000000" pitchFamily="2" charset="2"/>
              </a:rPr>
              <a:t> € 380 000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23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Delen door 0,1   0,01   0,001, </a:t>
            </a:r>
            <a:r>
              <a:rPr lang="nl-NL" dirty="0" err="1"/>
              <a:t>enz</a:t>
            </a:r>
            <a:endParaRPr lang="nl-NL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2089069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Hele getallen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3570304" y="2089069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Er komen nullen achter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AB7CDAE-E961-4CEA-9292-9369F22A38BD}"/>
              </a:ext>
            </a:extLst>
          </p:cNvPr>
          <p:cNvSpPr txBox="1"/>
          <p:nvPr/>
        </p:nvSpPr>
        <p:spPr>
          <a:xfrm>
            <a:off x="3570304" y="2569943"/>
            <a:ext cx="121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: 0,1 =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2361505-27B4-4517-80D6-52E9D296217A}"/>
              </a:ext>
            </a:extLst>
          </p:cNvPr>
          <p:cNvSpPr txBox="1"/>
          <p:nvPr/>
        </p:nvSpPr>
        <p:spPr>
          <a:xfrm>
            <a:off x="4927106" y="256994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4E8241-45B8-431F-BF3F-B7E1879AFD82}"/>
              </a:ext>
            </a:extLst>
          </p:cNvPr>
          <p:cNvSpPr txBox="1"/>
          <p:nvPr/>
        </p:nvSpPr>
        <p:spPr>
          <a:xfrm>
            <a:off x="3570303" y="2960331"/>
            <a:ext cx="1356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: 0,01 =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74C96F-BBE0-492B-833F-647A6F8C17CC}"/>
              </a:ext>
            </a:extLst>
          </p:cNvPr>
          <p:cNvSpPr txBox="1"/>
          <p:nvPr/>
        </p:nvSpPr>
        <p:spPr>
          <a:xfrm>
            <a:off x="4927106" y="294847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2400</a:t>
            </a:r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56FF56DD-AA67-49E4-AB49-E7860C5AC5E3}"/>
              </a:ext>
            </a:extLst>
          </p:cNvPr>
          <p:cNvSpPr txBox="1">
            <a:spLocks/>
          </p:cNvSpPr>
          <p:nvPr/>
        </p:nvSpPr>
        <p:spPr>
          <a:xfrm>
            <a:off x="609600" y="3944958"/>
            <a:ext cx="2213499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Kommagetallen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83AA5A8-314A-43DD-848F-56FAEDAEC9CF}"/>
              </a:ext>
            </a:extLst>
          </p:cNvPr>
          <p:cNvSpPr txBox="1"/>
          <p:nvPr/>
        </p:nvSpPr>
        <p:spPr>
          <a:xfrm>
            <a:off x="3570303" y="4016259"/>
            <a:ext cx="485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komma schuift een plekje naar rechts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0B12117-523C-445B-93E9-2BDEA617CA62}"/>
              </a:ext>
            </a:extLst>
          </p:cNvPr>
          <p:cNvSpPr txBox="1"/>
          <p:nvPr/>
        </p:nvSpPr>
        <p:spPr>
          <a:xfrm>
            <a:off x="3570303" y="3364728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: 0,001 =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9CF940-0E7E-47AF-9DED-DE8F2D962D5B}"/>
              </a:ext>
            </a:extLst>
          </p:cNvPr>
          <p:cNvSpPr txBox="1"/>
          <p:nvPr/>
        </p:nvSpPr>
        <p:spPr>
          <a:xfrm>
            <a:off x="4927106" y="3343672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24 000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A1DB87B-F466-4E22-A137-738946F062EB}"/>
              </a:ext>
            </a:extLst>
          </p:cNvPr>
          <p:cNvSpPr txBox="1"/>
          <p:nvPr/>
        </p:nvSpPr>
        <p:spPr>
          <a:xfrm>
            <a:off x="3570302" y="4630096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0,1 = 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403C369-9EED-4B39-B96A-9A66218511B8}"/>
              </a:ext>
            </a:extLst>
          </p:cNvPr>
          <p:cNvSpPr txBox="1"/>
          <p:nvPr/>
        </p:nvSpPr>
        <p:spPr>
          <a:xfrm>
            <a:off x="5257061" y="4626852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348,5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E4A68DD-0CEC-4E29-9034-060285D8D227}"/>
              </a:ext>
            </a:extLst>
          </p:cNvPr>
          <p:cNvSpPr txBox="1"/>
          <p:nvPr/>
        </p:nvSpPr>
        <p:spPr>
          <a:xfrm>
            <a:off x="3575481" y="5072187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0,01 = 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4D7966A-91D7-4C78-8C8D-EE3F31122E45}"/>
              </a:ext>
            </a:extLst>
          </p:cNvPr>
          <p:cNvSpPr txBox="1"/>
          <p:nvPr/>
        </p:nvSpPr>
        <p:spPr>
          <a:xfrm>
            <a:off x="5257061" y="5072187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3 485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7D91A7C-424F-4005-9E31-CD749AF33DE2}"/>
              </a:ext>
            </a:extLst>
          </p:cNvPr>
          <p:cNvSpPr txBox="1"/>
          <p:nvPr/>
        </p:nvSpPr>
        <p:spPr>
          <a:xfrm>
            <a:off x="3570302" y="5462575"/>
            <a:ext cx="17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34,85 : 0,001 = 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346CFB5-A3E5-4543-8D8B-976B0794FB92}"/>
              </a:ext>
            </a:extLst>
          </p:cNvPr>
          <p:cNvSpPr txBox="1"/>
          <p:nvPr/>
        </p:nvSpPr>
        <p:spPr>
          <a:xfrm>
            <a:off x="5257061" y="5441519"/>
            <a:ext cx="144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34 850</a:t>
            </a:r>
          </a:p>
        </p:txBody>
      </p:sp>
      <p:sp>
        <p:nvSpPr>
          <p:cNvPr id="31" name="Tijdelijke aanduiding voor inhoud 2">
            <a:extLst>
              <a:ext uri="{FF2B5EF4-FFF2-40B4-BE49-F238E27FC236}">
                <a16:creationId xmlns:a16="http://schemas.microsoft.com/office/drawing/2014/main" id="{A313AB86-7A57-49B1-8271-5D5745448443}"/>
              </a:ext>
            </a:extLst>
          </p:cNvPr>
          <p:cNvSpPr txBox="1">
            <a:spLocks/>
          </p:cNvSpPr>
          <p:nvPr/>
        </p:nvSpPr>
        <p:spPr>
          <a:xfrm>
            <a:off x="2900038" y="1317874"/>
            <a:ext cx="5524871" cy="549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>
                <a:solidFill>
                  <a:srgbClr val="FF0000"/>
                </a:solidFill>
              </a:rPr>
              <a:t>Is hetzelfde als vermenigvuldigen met 10   100 1000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CE240199-63CC-4BE7-B1B4-FA004324BCBC}"/>
              </a:ext>
            </a:extLst>
          </p:cNvPr>
          <p:cNvSpPr txBox="1"/>
          <p:nvPr/>
        </p:nvSpPr>
        <p:spPr>
          <a:xfrm>
            <a:off x="6943818" y="2293064"/>
            <a:ext cx="4739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€ 24 verdelen in stapeltjes van 0,1 (10 cent)</a:t>
            </a:r>
          </a:p>
          <a:p>
            <a:r>
              <a:rPr lang="nl-NL" dirty="0"/>
              <a:t>          = 240 stapeltjes</a:t>
            </a:r>
          </a:p>
        </p:txBody>
      </p:sp>
    </p:spTree>
    <p:extLst>
      <p:ext uri="{BB962C8B-B14F-4D97-AF65-F5344CB8AC3E}">
        <p14:creationId xmlns:p14="http://schemas.microsoft.com/office/powerpoint/2010/main" val="429364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331</Words>
  <Application>Microsoft Office PowerPoint</Application>
  <PresentationFormat>Breedbeeld</PresentationFormat>
  <Paragraphs>79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Posterama</vt:lpstr>
      <vt:lpstr>SplashVTI</vt:lpstr>
      <vt:lpstr>BV 10</vt:lpstr>
      <vt:lpstr>Vermenigvuldigen met 10, 100, 1000, enz</vt:lpstr>
      <vt:lpstr>Delen door 10, 100, 1000, enz</vt:lpstr>
      <vt:lpstr>Vermenigvuldigen met 0,1   0,01   0,001</vt:lpstr>
      <vt:lpstr>Delen door 0,1   0,01   0,001, enz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4</cp:revision>
  <dcterms:created xsi:type="dcterms:W3CDTF">2022-09-26T09:05:04Z</dcterms:created>
  <dcterms:modified xsi:type="dcterms:W3CDTF">2022-10-10T08:07:09Z</dcterms:modified>
</cp:coreProperties>
</file>